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25603200"/>
  <p:notesSz cx="9144000" cy="6858000"/>
  <p:defaultTextStyle>
    <a:defPPr>
      <a:defRPr lang="en-US"/>
    </a:defPPr>
    <a:lvl1pPr marL="0" algn="l" defTabSz="2717012" rtl="0" eaLnBrk="1" latinLnBrk="0" hangingPunct="1">
      <a:defRPr sz="10800" kern="1200">
        <a:solidFill>
          <a:schemeClr val="tx1"/>
        </a:solidFill>
        <a:latin typeface="+mn-lt"/>
        <a:ea typeface="+mn-ea"/>
        <a:cs typeface="+mn-cs"/>
      </a:defRPr>
    </a:lvl1pPr>
    <a:lvl2pPr marL="2717012" algn="l" defTabSz="2717012" rtl="0" eaLnBrk="1" latinLnBrk="0" hangingPunct="1">
      <a:defRPr sz="10800" kern="1200">
        <a:solidFill>
          <a:schemeClr val="tx1"/>
        </a:solidFill>
        <a:latin typeface="+mn-lt"/>
        <a:ea typeface="+mn-ea"/>
        <a:cs typeface="+mn-cs"/>
      </a:defRPr>
    </a:lvl2pPr>
    <a:lvl3pPr marL="5434023" algn="l" defTabSz="2717012" rtl="0" eaLnBrk="1" latinLnBrk="0" hangingPunct="1">
      <a:defRPr sz="10800" kern="1200">
        <a:solidFill>
          <a:schemeClr val="tx1"/>
        </a:solidFill>
        <a:latin typeface="+mn-lt"/>
        <a:ea typeface="+mn-ea"/>
        <a:cs typeface="+mn-cs"/>
      </a:defRPr>
    </a:lvl3pPr>
    <a:lvl4pPr marL="8151035" algn="l" defTabSz="2717012" rtl="0" eaLnBrk="1" latinLnBrk="0" hangingPunct="1">
      <a:defRPr sz="10800" kern="1200">
        <a:solidFill>
          <a:schemeClr val="tx1"/>
        </a:solidFill>
        <a:latin typeface="+mn-lt"/>
        <a:ea typeface="+mn-ea"/>
        <a:cs typeface="+mn-cs"/>
      </a:defRPr>
    </a:lvl4pPr>
    <a:lvl5pPr marL="10868046" algn="l" defTabSz="2717012" rtl="0" eaLnBrk="1" latinLnBrk="0" hangingPunct="1">
      <a:defRPr sz="10800" kern="1200">
        <a:solidFill>
          <a:schemeClr val="tx1"/>
        </a:solidFill>
        <a:latin typeface="+mn-lt"/>
        <a:ea typeface="+mn-ea"/>
        <a:cs typeface="+mn-cs"/>
      </a:defRPr>
    </a:lvl5pPr>
    <a:lvl6pPr marL="13585058" algn="l" defTabSz="2717012" rtl="0" eaLnBrk="1" latinLnBrk="0" hangingPunct="1">
      <a:defRPr sz="10800" kern="1200">
        <a:solidFill>
          <a:schemeClr val="tx1"/>
        </a:solidFill>
        <a:latin typeface="+mn-lt"/>
        <a:ea typeface="+mn-ea"/>
        <a:cs typeface="+mn-cs"/>
      </a:defRPr>
    </a:lvl6pPr>
    <a:lvl7pPr marL="16302070" algn="l" defTabSz="2717012" rtl="0" eaLnBrk="1" latinLnBrk="0" hangingPunct="1">
      <a:defRPr sz="10800" kern="1200">
        <a:solidFill>
          <a:schemeClr val="tx1"/>
        </a:solidFill>
        <a:latin typeface="+mn-lt"/>
        <a:ea typeface="+mn-ea"/>
        <a:cs typeface="+mn-cs"/>
      </a:defRPr>
    </a:lvl7pPr>
    <a:lvl8pPr marL="19019081" algn="l" defTabSz="2717012" rtl="0" eaLnBrk="1" latinLnBrk="0" hangingPunct="1">
      <a:defRPr sz="10800" kern="1200">
        <a:solidFill>
          <a:schemeClr val="tx1"/>
        </a:solidFill>
        <a:latin typeface="+mn-lt"/>
        <a:ea typeface="+mn-ea"/>
        <a:cs typeface="+mn-cs"/>
      </a:defRPr>
    </a:lvl8pPr>
    <a:lvl9pPr marL="21736093" algn="l" defTabSz="2717012" rtl="0" eaLnBrk="1" latinLnBrk="0" hangingPunct="1">
      <a:defRPr sz="10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64">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p:scale>
          <a:sx n="20" d="100"/>
          <a:sy n="20" d="100"/>
        </p:scale>
        <p:origin x="-468" y="522"/>
      </p:cViewPr>
      <p:guideLst>
        <p:guide orient="horz" pos="8064"/>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7953591"/>
            <a:ext cx="43525440" cy="5488095"/>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4508480"/>
            <a:ext cx="35844480" cy="6543040"/>
          </a:xfrm>
        </p:spPr>
        <p:txBody>
          <a:bodyPr/>
          <a:lstStyle>
            <a:lvl1pPr marL="0" indent="0" algn="ctr">
              <a:buNone/>
              <a:defRPr>
                <a:solidFill>
                  <a:schemeClr val="tx1">
                    <a:tint val="75000"/>
                  </a:schemeClr>
                </a:solidFill>
              </a:defRPr>
            </a:lvl1pPr>
            <a:lvl2pPr marL="2717012" indent="0" algn="ctr">
              <a:buNone/>
              <a:defRPr>
                <a:solidFill>
                  <a:schemeClr val="tx1">
                    <a:tint val="75000"/>
                  </a:schemeClr>
                </a:solidFill>
              </a:defRPr>
            </a:lvl2pPr>
            <a:lvl3pPr marL="5434023" indent="0" algn="ctr">
              <a:buNone/>
              <a:defRPr>
                <a:solidFill>
                  <a:schemeClr val="tx1">
                    <a:tint val="75000"/>
                  </a:schemeClr>
                </a:solidFill>
              </a:defRPr>
            </a:lvl3pPr>
            <a:lvl4pPr marL="8151035" indent="0" algn="ctr">
              <a:buNone/>
              <a:defRPr>
                <a:solidFill>
                  <a:schemeClr val="tx1">
                    <a:tint val="75000"/>
                  </a:schemeClr>
                </a:solidFill>
              </a:defRPr>
            </a:lvl4pPr>
            <a:lvl5pPr marL="10868046" indent="0" algn="ctr">
              <a:buNone/>
              <a:defRPr>
                <a:solidFill>
                  <a:schemeClr val="tx1">
                    <a:tint val="75000"/>
                  </a:schemeClr>
                </a:solidFill>
              </a:defRPr>
            </a:lvl5pPr>
            <a:lvl6pPr marL="13585058" indent="0" algn="ctr">
              <a:buNone/>
              <a:defRPr>
                <a:solidFill>
                  <a:schemeClr val="tx1">
                    <a:tint val="75000"/>
                  </a:schemeClr>
                </a:solidFill>
              </a:defRPr>
            </a:lvl6pPr>
            <a:lvl7pPr marL="16302070" indent="0" algn="ctr">
              <a:buNone/>
              <a:defRPr>
                <a:solidFill>
                  <a:schemeClr val="tx1">
                    <a:tint val="75000"/>
                  </a:schemeClr>
                </a:solidFill>
              </a:defRPr>
            </a:lvl7pPr>
            <a:lvl8pPr marL="19019081" indent="0" algn="ctr">
              <a:buNone/>
              <a:defRPr>
                <a:solidFill>
                  <a:schemeClr val="tx1">
                    <a:tint val="75000"/>
                  </a:schemeClr>
                </a:solidFill>
              </a:defRPr>
            </a:lvl8pPr>
            <a:lvl9pPr marL="2173609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C45D5-FBE2-5D4C-9DEC-FAAD8EE7D799}" type="datetimeFigureOut">
              <a:rPr lang="en-US" smtClean="0"/>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E3F51-C889-6D4F-B44F-53C5B16FEC03}" type="slidenum">
              <a:rPr lang="en-US" smtClean="0"/>
              <a:t>‹#›</a:t>
            </a:fld>
            <a:endParaRPr lang="en-US"/>
          </a:p>
        </p:txBody>
      </p:sp>
    </p:spTree>
    <p:extLst>
      <p:ext uri="{BB962C8B-B14F-4D97-AF65-F5344CB8AC3E}">
        <p14:creationId xmlns:p14="http://schemas.microsoft.com/office/powerpoint/2010/main" val="104076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C45D5-FBE2-5D4C-9DEC-FAAD8EE7D799}" type="datetimeFigureOut">
              <a:rPr lang="en-US" smtClean="0"/>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E3F51-C889-6D4F-B44F-53C5B16FEC03}" type="slidenum">
              <a:rPr lang="en-US" smtClean="0"/>
              <a:t>‹#›</a:t>
            </a:fld>
            <a:endParaRPr lang="en-US"/>
          </a:p>
        </p:txBody>
      </p:sp>
    </p:spTree>
    <p:extLst>
      <p:ext uri="{BB962C8B-B14F-4D97-AF65-F5344CB8AC3E}">
        <p14:creationId xmlns:p14="http://schemas.microsoft.com/office/powerpoint/2010/main" val="31148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0056" y="1096436"/>
            <a:ext cx="55304688" cy="232977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285984" y="1096436"/>
            <a:ext cx="165060632" cy="232977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C45D5-FBE2-5D4C-9DEC-FAAD8EE7D799}" type="datetimeFigureOut">
              <a:rPr lang="en-US" smtClean="0"/>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E3F51-C889-6D4F-B44F-53C5B16FEC03}" type="slidenum">
              <a:rPr lang="en-US" smtClean="0"/>
              <a:t>‹#›</a:t>
            </a:fld>
            <a:endParaRPr lang="en-US"/>
          </a:p>
        </p:txBody>
      </p:sp>
    </p:spTree>
    <p:extLst>
      <p:ext uri="{BB962C8B-B14F-4D97-AF65-F5344CB8AC3E}">
        <p14:creationId xmlns:p14="http://schemas.microsoft.com/office/powerpoint/2010/main" val="67127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C45D5-FBE2-5D4C-9DEC-FAAD8EE7D799}" type="datetimeFigureOut">
              <a:rPr lang="en-US" smtClean="0"/>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E3F51-C889-6D4F-B44F-53C5B16FEC03}" type="slidenum">
              <a:rPr lang="en-US" smtClean="0"/>
              <a:t>‹#›</a:t>
            </a:fld>
            <a:endParaRPr lang="en-US"/>
          </a:p>
        </p:txBody>
      </p:sp>
    </p:spTree>
    <p:extLst>
      <p:ext uri="{BB962C8B-B14F-4D97-AF65-F5344CB8AC3E}">
        <p14:creationId xmlns:p14="http://schemas.microsoft.com/office/powerpoint/2010/main" val="427194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16452429"/>
            <a:ext cx="43525440" cy="5085080"/>
          </a:xfrm>
        </p:spPr>
        <p:txBody>
          <a:bodyPr anchor="t"/>
          <a:lstStyle>
            <a:lvl1pPr algn="l">
              <a:defRPr sz="238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2" y="10851734"/>
            <a:ext cx="43525440" cy="5600697"/>
          </a:xfrm>
        </p:spPr>
        <p:txBody>
          <a:bodyPr anchor="b"/>
          <a:lstStyle>
            <a:lvl1pPr marL="0" indent="0">
              <a:buNone/>
              <a:defRPr sz="11900">
                <a:solidFill>
                  <a:schemeClr val="tx1">
                    <a:tint val="75000"/>
                  </a:schemeClr>
                </a:solidFill>
              </a:defRPr>
            </a:lvl1pPr>
            <a:lvl2pPr marL="2717012" indent="0">
              <a:buNone/>
              <a:defRPr sz="10800">
                <a:solidFill>
                  <a:schemeClr val="tx1">
                    <a:tint val="75000"/>
                  </a:schemeClr>
                </a:solidFill>
              </a:defRPr>
            </a:lvl2pPr>
            <a:lvl3pPr marL="5434023" indent="0">
              <a:buNone/>
              <a:defRPr sz="9500">
                <a:solidFill>
                  <a:schemeClr val="tx1">
                    <a:tint val="75000"/>
                  </a:schemeClr>
                </a:solidFill>
              </a:defRPr>
            </a:lvl3pPr>
            <a:lvl4pPr marL="8151035" indent="0">
              <a:buNone/>
              <a:defRPr sz="8400">
                <a:solidFill>
                  <a:schemeClr val="tx1">
                    <a:tint val="75000"/>
                  </a:schemeClr>
                </a:solidFill>
              </a:defRPr>
            </a:lvl4pPr>
            <a:lvl5pPr marL="10868046" indent="0">
              <a:buNone/>
              <a:defRPr sz="8400">
                <a:solidFill>
                  <a:schemeClr val="tx1">
                    <a:tint val="75000"/>
                  </a:schemeClr>
                </a:solidFill>
              </a:defRPr>
            </a:lvl5pPr>
            <a:lvl6pPr marL="13585058" indent="0">
              <a:buNone/>
              <a:defRPr sz="8400">
                <a:solidFill>
                  <a:schemeClr val="tx1">
                    <a:tint val="75000"/>
                  </a:schemeClr>
                </a:solidFill>
              </a:defRPr>
            </a:lvl6pPr>
            <a:lvl7pPr marL="16302070" indent="0">
              <a:buNone/>
              <a:defRPr sz="8400">
                <a:solidFill>
                  <a:schemeClr val="tx1">
                    <a:tint val="75000"/>
                  </a:schemeClr>
                </a:solidFill>
              </a:defRPr>
            </a:lvl7pPr>
            <a:lvl8pPr marL="19019081" indent="0">
              <a:buNone/>
              <a:defRPr sz="8400">
                <a:solidFill>
                  <a:schemeClr val="tx1">
                    <a:tint val="75000"/>
                  </a:schemeClr>
                </a:solidFill>
              </a:defRPr>
            </a:lvl8pPr>
            <a:lvl9pPr marL="21736093" indent="0">
              <a:buNone/>
              <a:defRPr sz="8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C45D5-FBE2-5D4C-9DEC-FAAD8EE7D799}" type="datetimeFigureOut">
              <a:rPr lang="en-US" smtClean="0"/>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E3F51-C889-6D4F-B44F-53C5B16FEC03}" type="slidenum">
              <a:rPr lang="en-US" smtClean="0"/>
              <a:t>‹#›</a:t>
            </a:fld>
            <a:endParaRPr lang="en-US"/>
          </a:p>
        </p:txBody>
      </p:sp>
    </p:spTree>
    <p:extLst>
      <p:ext uri="{BB962C8B-B14F-4D97-AF65-F5344CB8AC3E}">
        <p14:creationId xmlns:p14="http://schemas.microsoft.com/office/powerpoint/2010/main" val="214455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85982" y="6371169"/>
            <a:ext cx="110182660" cy="18022991"/>
          </a:xfrm>
        </p:spPr>
        <p:txBody>
          <a:bodyPr/>
          <a:lstStyle>
            <a:lvl1pPr>
              <a:defRPr sz="16700"/>
            </a:lvl1pPr>
            <a:lvl2pPr>
              <a:defRPr sz="14300"/>
            </a:lvl2pPr>
            <a:lvl3pPr>
              <a:defRPr sz="11900"/>
            </a:lvl3pPr>
            <a:lvl4pPr>
              <a:defRPr sz="10800"/>
            </a:lvl4pPr>
            <a:lvl5pPr>
              <a:defRPr sz="10800"/>
            </a:lvl5pPr>
            <a:lvl6pPr>
              <a:defRPr sz="10800"/>
            </a:lvl6pPr>
            <a:lvl7pPr>
              <a:defRPr sz="10800"/>
            </a:lvl7pPr>
            <a:lvl8pPr>
              <a:defRPr sz="10800"/>
            </a:lvl8pPr>
            <a:lvl9pPr>
              <a:defRPr sz="10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322082" y="6371169"/>
            <a:ext cx="110182660" cy="18022991"/>
          </a:xfrm>
        </p:spPr>
        <p:txBody>
          <a:bodyPr/>
          <a:lstStyle>
            <a:lvl1pPr>
              <a:defRPr sz="16700"/>
            </a:lvl1pPr>
            <a:lvl2pPr>
              <a:defRPr sz="14300"/>
            </a:lvl2pPr>
            <a:lvl3pPr>
              <a:defRPr sz="11900"/>
            </a:lvl3pPr>
            <a:lvl4pPr>
              <a:defRPr sz="10800"/>
            </a:lvl4pPr>
            <a:lvl5pPr>
              <a:defRPr sz="10800"/>
            </a:lvl5pPr>
            <a:lvl6pPr>
              <a:defRPr sz="10800"/>
            </a:lvl6pPr>
            <a:lvl7pPr>
              <a:defRPr sz="10800"/>
            </a:lvl7pPr>
            <a:lvl8pPr>
              <a:defRPr sz="10800"/>
            </a:lvl8pPr>
            <a:lvl9pPr>
              <a:defRPr sz="10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C45D5-FBE2-5D4C-9DEC-FAAD8EE7D799}" type="datetimeFigureOut">
              <a:rPr lang="en-US" smtClean="0"/>
              <a:t>8/12/2017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E3F51-C889-6D4F-B44F-53C5B16FEC03}" type="slidenum">
              <a:rPr lang="en-US" smtClean="0"/>
              <a:t>‹#›</a:t>
            </a:fld>
            <a:endParaRPr lang="en-US"/>
          </a:p>
        </p:txBody>
      </p:sp>
    </p:spTree>
    <p:extLst>
      <p:ext uri="{BB962C8B-B14F-4D97-AF65-F5344CB8AC3E}">
        <p14:creationId xmlns:p14="http://schemas.microsoft.com/office/powerpoint/2010/main" val="150067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025315"/>
            <a:ext cx="46085760" cy="426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5731091"/>
            <a:ext cx="22625052" cy="2388446"/>
          </a:xfrm>
        </p:spPr>
        <p:txBody>
          <a:bodyPr anchor="b"/>
          <a:lstStyle>
            <a:lvl1pPr marL="0" indent="0">
              <a:buNone/>
              <a:defRPr sz="14300" b="1"/>
            </a:lvl1pPr>
            <a:lvl2pPr marL="2717012" indent="0">
              <a:buNone/>
              <a:defRPr sz="11900" b="1"/>
            </a:lvl2pPr>
            <a:lvl3pPr marL="5434023" indent="0">
              <a:buNone/>
              <a:defRPr sz="10800" b="1"/>
            </a:lvl3pPr>
            <a:lvl4pPr marL="8151035" indent="0">
              <a:buNone/>
              <a:defRPr sz="9500" b="1"/>
            </a:lvl4pPr>
            <a:lvl5pPr marL="10868046" indent="0">
              <a:buNone/>
              <a:defRPr sz="9500" b="1"/>
            </a:lvl5pPr>
            <a:lvl6pPr marL="13585058" indent="0">
              <a:buNone/>
              <a:defRPr sz="9500" b="1"/>
            </a:lvl6pPr>
            <a:lvl7pPr marL="16302070" indent="0">
              <a:buNone/>
              <a:defRPr sz="9500" b="1"/>
            </a:lvl7pPr>
            <a:lvl8pPr marL="19019081" indent="0">
              <a:buNone/>
              <a:defRPr sz="9500" b="1"/>
            </a:lvl8pPr>
            <a:lvl9pPr marL="21736093" indent="0">
              <a:buNone/>
              <a:defRPr sz="9500" b="1"/>
            </a:lvl9pPr>
          </a:lstStyle>
          <a:p>
            <a:pPr lvl="0"/>
            <a:r>
              <a:rPr lang="en-US" smtClean="0"/>
              <a:t>Click to edit Master text styles</a:t>
            </a:r>
          </a:p>
        </p:txBody>
      </p:sp>
      <p:sp>
        <p:nvSpPr>
          <p:cNvPr id="4" name="Content Placeholder 3"/>
          <p:cNvSpPr>
            <a:spLocks noGrp="1"/>
          </p:cNvSpPr>
          <p:nvPr>
            <p:ph sz="half" idx="2"/>
          </p:nvPr>
        </p:nvSpPr>
        <p:spPr>
          <a:xfrm>
            <a:off x="2560320" y="8119536"/>
            <a:ext cx="22625052" cy="14751475"/>
          </a:xfrm>
        </p:spPr>
        <p:txBody>
          <a:bodyPr/>
          <a:lstStyle>
            <a:lvl1pPr>
              <a:defRPr sz="14300"/>
            </a:lvl1pPr>
            <a:lvl2pPr>
              <a:defRPr sz="11900"/>
            </a:lvl2pPr>
            <a:lvl3pPr>
              <a:defRPr sz="108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2" y="5731091"/>
            <a:ext cx="22633940" cy="2388446"/>
          </a:xfrm>
        </p:spPr>
        <p:txBody>
          <a:bodyPr anchor="b"/>
          <a:lstStyle>
            <a:lvl1pPr marL="0" indent="0">
              <a:buNone/>
              <a:defRPr sz="14300" b="1"/>
            </a:lvl1pPr>
            <a:lvl2pPr marL="2717012" indent="0">
              <a:buNone/>
              <a:defRPr sz="11900" b="1"/>
            </a:lvl2pPr>
            <a:lvl3pPr marL="5434023" indent="0">
              <a:buNone/>
              <a:defRPr sz="10800" b="1"/>
            </a:lvl3pPr>
            <a:lvl4pPr marL="8151035" indent="0">
              <a:buNone/>
              <a:defRPr sz="9500" b="1"/>
            </a:lvl4pPr>
            <a:lvl5pPr marL="10868046" indent="0">
              <a:buNone/>
              <a:defRPr sz="9500" b="1"/>
            </a:lvl5pPr>
            <a:lvl6pPr marL="13585058" indent="0">
              <a:buNone/>
              <a:defRPr sz="9500" b="1"/>
            </a:lvl6pPr>
            <a:lvl7pPr marL="16302070" indent="0">
              <a:buNone/>
              <a:defRPr sz="9500" b="1"/>
            </a:lvl7pPr>
            <a:lvl8pPr marL="19019081" indent="0">
              <a:buNone/>
              <a:defRPr sz="9500" b="1"/>
            </a:lvl8pPr>
            <a:lvl9pPr marL="21736093" indent="0">
              <a:buNone/>
              <a:defRPr sz="9500" b="1"/>
            </a:lvl9pPr>
          </a:lstStyle>
          <a:p>
            <a:pPr lvl="0"/>
            <a:r>
              <a:rPr lang="en-US" smtClean="0"/>
              <a:t>Click to edit Master text styles</a:t>
            </a:r>
          </a:p>
        </p:txBody>
      </p:sp>
      <p:sp>
        <p:nvSpPr>
          <p:cNvPr id="6" name="Content Placeholder 5"/>
          <p:cNvSpPr>
            <a:spLocks noGrp="1"/>
          </p:cNvSpPr>
          <p:nvPr>
            <p:ph sz="quarter" idx="4"/>
          </p:nvPr>
        </p:nvSpPr>
        <p:spPr>
          <a:xfrm>
            <a:off x="26012142" y="8119536"/>
            <a:ext cx="22633940" cy="14751475"/>
          </a:xfrm>
        </p:spPr>
        <p:txBody>
          <a:bodyPr/>
          <a:lstStyle>
            <a:lvl1pPr>
              <a:defRPr sz="14300"/>
            </a:lvl1pPr>
            <a:lvl2pPr>
              <a:defRPr sz="11900"/>
            </a:lvl2pPr>
            <a:lvl3pPr>
              <a:defRPr sz="108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C45D5-FBE2-5D4C-9DEC-FAAD8EE7D799}" type="datetimeFigureOut">
              <a:rPr lang="en-US" smtClean="0"/>
              <a:t>8/12/2017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E3F51-C889-6D4F-B44F-53C5B16FEC03}" type="slidenum">
              <a:rPr lang="en-US" smtClean="0"/>
              <a:t>‹#›</a:t>
            </a:fld>
            <a:endParaRPr lang="en-US"/>
          </a:p>
        </p:txBody>
      </p:sp>
    </p:spTree>
    <p:extLst>
      <p:ext uri="{BB962C8B-B14F-4D97-AF65-F5344CB8AC3E}">
        <p14:creationId xmlns:p14="http://schemas.microsoft.com/office/powerpoint/2010/main" val="337862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C45D5-FBE2-5D4C-9DEC-FAAD8EE7D799}" type="datetimeFigureOut">
              <a:rPr lang="en-US" smtClean="0"/>
              <a:t>8/12/2017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E3F51-C889-6D4F-B44F-53C5B16FEC03}" type="slidenum">
              <a:rPr lang="en-US" smtClean="0"/>
              <a:t>‹#›</a:t>
            </a:fld>
            <a:endParaRPr lang="en-US"/>
          </a:p>
        </p:txBody>
      </p:sp>
    </p:spTree>
    <p:extLst>
      <p:ext uri="{BB962C8B-B14F-4D97-AF65-F5344CB8AC3E}">
        <p14:creationId xmlns:p14="http://schemas.microsoft.com/office/powerpoint/2010/main" val="128571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C45D5-FBE2-5D4C-9DEC-FAAD8EE7D799}" type="datetimeFigureOut">
              <a:rPr lang="en-US" smtClean="0"/>
              <a:t>8/12/2017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1E3F51-C889-6D4F-B44F-53C5B16FEC03}" type="slidenum">
              <a:rPr lang="en-US" smtClean="0"/>
              <a:t>‹#›</a:t>
            </a:fld>
            <a:endParaRPr lang="en-US"/>
          </a:p>
        </p:txBody>
      </p:sp>
    </p:spTree>
    <p:extLst>
      <p:ext uri="{BB962C8B-B14F-4D97-AF65-F5344CB8AC3E}">
        <p14:creationId xmlns:p14="http://schemas.microsoft.com/office/powerpoint/2010/main" val="413138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019386"/>
            <a:ext cx="16846552" cy="4338320"/>
          </a:xfrm>
        </p:spPr>
        <p:txBody>
          <a:bodyPr anchor="b"/>
          <a:lstStyle>
            <a:lvl1pPr algn="l">
              <a:defRPr sz="11900" b="1"/>
            </a:lvl1pPr>
          </a:lstStyle>
          <a:p>
            <a:r>
              <a:rPr lang="en-US" smtClean="0"/>
              <a:t>Click to edit Master title style</a:t>
            </a:r>
            <a:endParaRPr lang="en-US"/>
          </a:p>
        </p:txBody>
      </p:sp>
      <p:sp>
        <p:nvSpPr>
          <p:cNvPr id="3" name="Content Placeholder 2"/>
          <p:cNvSpPr>
            <a:spLocks noGrp="1"/>
          </p:cNvSpPr>
          <p:nvPr>
            <p:ph idx="1"/>
          </p:nvPr>
        </p:nvSpPr>
        <p:spPr>
          <a:xfrm>
            <a:off x="20020280" y="1019391"/>
            <a:ext cx="28625800" cy="21851624"/>
          </a:xfrm>
        </p:spPr>
        <p:txBody>
          <a:bodyPr/>
          <a:lstStyle>
            <a:lvl1pPr>
              <a:defRPr sz="18900"/>
            </a:lvl1pPr>
            <a:lvl2pPr>
              <a:defRPr sz="16700"/>
            </a:lvl2pPr>
            <a:lvl3pPr>
              <a:defRPr sz="14300"/>
            </a:lvl3pPr>
            <a:lvl4pPr>
              <a:defRPr sz="11900"/>
            </a:lvl4pPr>
            <a:lvl5pPr>
              <a:defRPr sz="11900"/>
            </a:lvl5pPr>
            <a:lvl6pPr>
              <a:defRPr sz="11900"/>
            </a:lvl6pPr>
            <a:lvl7pPr>
              <a:defRPr sz="11900"/>
            </a:lvl7pPr>
            <a:lvl8pPr>
              <a:defRPr sz="11900"/>
            </a:lvl8pPr>
            <a:lvl9pPr>
              <a:defRPr sz="1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5357711"/>
            <a:ext cx="16846552" cy="17513304"/>
          </a:xfrm>
        </p:spPr>
        <p:txBody>
          <a:bodyPr/>
          <a:lstStyle>
            <a:lvl1pPr marL="0" indent="0">
              <a:buNone/>
              <a:defRPr sz="8400"/>
            </a:lvl1pPr>
            <a:lvl2pPr marL="2717012" indent="0">
              <a:buNone/>
              <a:defRPr sz="7100"/>
            </a:lvl2pPr>
            <a:lvl3pPr marL="5434023" indent="0">
              <a:buNone/>
              <a:defRPr sz="5900"/>
            </a:lvl3pPr>
            <a:lvl4pPr marL="8151035" indent="0">
              <a:buNone/>
              <a:defRPr sz="5400"/>
            </a:lvl4pPr>
            <a:lvl5pPr marL="10868046" indent="0">
              <a:buNone/>
              <a:defRPr sz="5400"/>
            </a:lvl5pPr>
            <a:lvl6pPr marL="13585058" indent="0">
              <a:buNone/>
              <a:defRPr sz="5400"/>
            </a:lvl6pPr>
            <a:lvl7pPr marL="16302070" indent="0">
              <a:buNone/>
              <a:defRPr sz="5400"/>
            </a:lvl7pPr>
            <a:lvl8pPr marL="19019081" indent="0">
              <a:buNone/>
              <a:defRPr sz="5400"/>
            </a:lvl8pPr>
            <a:lvl9pPr marL="21736093" indent="0">
              <a:buNone/>
              <a:defRPr sz="5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C45D5-FBE2-5D4C-9DEC-FAAD8EE7D799}" type="datetimeFigureOut">
              <a:rPr lang="en-US" smtClean="0"/>
              <a:t>8/12/2017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E3F51-C889-6D4F-B44F-53C5B16FEC03}" type="slidenum">
              <a:rPr lang="en-US" smtClean="0"/>
              <a:t>‹#›</a:t>
            </a:fld>
            <a:endParaRPr lang="en-US"/>
          </a:p>
        </p:txBody>
      </p:sp>
    </p:spTree>
    <p:extLst>
      <p:ext uri="{BB962C8B-B14F-4D97-AF65-F5344CB8AC3E}">
        <p14:creationId xmlns:p14="http://schemas.microsoft.com/office/powerpoint/2010/main" val="404321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17922242"/>
            <a:ext cx="30723840" cy="2115824"/>
          </a:xfrm>
        </p:spPr>
        <p:txBody>
          <a:bodyPr anchor="b"/>
          <a:lstStyle>
            <a:lvl1pPr algn="l">
              <a:defRPr sz="11900" b="1"/>
            </a:lvl1pPr>
          </a:lstStyle>
          <a:p>
            <a:r>
              <a:rPr lang="en-US" smtClean="0"/>
              <a:t>Click to edit Master title style</a:t>
            </a:r>
            <a:endParaRPr lang="en-US"/>
          </a:p>
        </p:txBody>
      </p:sp>
      <p:sp>
        <p:nvSpPr>
          <p:cNvPr id="3" name="Picture Placeholder 2"/>
          <p:cNvSpPr>
            <a:spLocks noGrp="1"/>
          </p:cNvSpPr>
          <p:nvPr>
            <p:ph type="pic" idx="1"/>
          </p:nvPr>
        </p:nvSpPr>
        <p:spPr>
          <a:xfrm>
            <a:off x="10036812" y="2287695"/>
            <a:ext cx="30723840" cy="15361920"/>
          </a:xfrm>
        </p:spPr>
        <p:txBody>
          <a:bodyPr/>
          <a:lstStyle>
            <a:lvl1pPr marL="0" indent="0">
              <a:buNone/>
              <a:defRPr sz="18900"/>
            </a:lvl1pPr>
            <a:lvl2pPr marL="2717012" indent="0">
              <a:buNone/>
              <a:defRPr sz="16700"/>
            </a:lvl2pPr>
            <a:lvl3pPr marL="5434023" indent="0">
              <a:buNone/>
              <a:defRPr sz="14300"/>
            </a:lvl3pPr>
            <a:lvl4pPr marL="8151035" indent="0">
              <a:buNone/>
              <a:defRPr sz="11900"/>
            </a:lvl4pPr>
            <a:lvl5pPr marL="10868046" indent="0">
              <a:buNone/>
              <a:defRPr sz="11900"/>
            </a:lvl5pPr>
            <a:lvl6pPr marL="13585058" indent="0">
              <a:buNone/>
              <a:defRPr sz="11900"/>
            </a:lvl6pPr>
            <a:lvl7pPr marL="16302070" indent="0">
              <a:buNone/>
              <a:defRPr sz="11900"/>
            </a:lvl7pPr>
            <a:lvl8pPr marL="19019081" indent="0">
              <a:buNone/>
              <a:defRPr sz="11900"/>
            </a:lvl8pPr>
            <a:lvl9pPr marL="21736093" indent="0">
              <a:buNone/>
              <a:defRPr sz="11900"/>
            </a:lvl9pPr>
          </a:lstStyle>
          <a:p>
            <a:endParaRPr lang="en-US"/>
          </a:p>
        </p:txBody>
      </p:sp>
      <p:sp>
        <p:nvSpPr>
          <p:cNvPr id="4" name="Text Placeholder 3"/>
          <p:cNvSpPr>
            <a:spLocks noGrp="1"/>
          </p:cNvSpPr>
          <p:nvPr>
            <p:ph type="body" sz="half" idx="2"/>
          </p:nvPr>
        </p:nvSpPr>
        <p:spPr>
          <a:xfrm>
            <a:off x="10036812" y="20038065"/>
            <a:ext cx="30723840" cy="3004817"/>
          </a:xfrm>
        </p:spPr>
        <p:txBody>
          <a:bodyPr/>
          <a:lstStyle>
            <a:lvl1pPr marL="0" indent="0">
              <a:buNone/>
              <a:defRPr sz="8400"/>
            </a:lvl1pPr>
            <a:lvl2pPr marL="2717012" indent="0">
              <a:buNone/>
              <a:defRPr sz="7100"/>
            </a:lvl2pPr>
            <a:lvl3pPr marL="5434023" indent="0">
              <a:buNone/>
              <a:defRPr sz="5900"/>
            </a:lvl3pPr>
            <a:lvl4pPr marL="8151035" indent="0">
              <a:buNone/>
              <a:defRPr sz="5400"/>
            </a:lvl4pPr>
            <a:lvl5pPr marL="10868046" indent="0">
              <a:buNone/>
              <a:defRPr sz="5400"/>
            </a:lvl5pPr>
            <a:lvl6pPr marL="13585058" indent="0">
              <a:buNone/>
              <a:defRPr sz="5400"/>
            </a:lvl6pPr>
            <a:lvl7pPr marL="16302070" indent="0">
              <a:buNone/>
              <a:defRPr sz="5400"/>
            </a:lvl7pPr>
            <a:lvl8pPr marL="19019081" indent="0">
              <a:buNone/>
              <a:defRPr sz="5400"/>
            </a:lvl8pPr>
            <a:lvl9pPr marL="21736093" indent="0">
              <a:buNone/>
              <a:defRPr sz="5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C45D5-FBE2-5D4C-9DEC-FAAD8EE7D799}" type="datetimeFigureOut">
              <a:rPr lang="en-US" smtClean="0"/>
              <a:t>8/12/2017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E3F51-C889-6D4F-B44F-53C5B16FEC03}" type="slidenum">
              <a:rPr lang="en-US" smtClean="0"/>
              <a:t>‹#›</a:t>
            </a:fld>
            <a:endParaRPr lang="en-US"/>
          </a:p>
        </p:txBody>
      </p:sp>
    </p:spTree>
    <p:extLst>
      <p:ext uri="{BB962C8B-B14F-4D97-AF65-F5344CB8AC3E}">
        <p14:creationId xmlns:p14="http://schemas.microsoft.com/office/powerpoint/2010/main" val="131055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025315"/>
            <a:ext cx="46085760" cy="4267200"/>
          </a:xfrm>
          <a:prstGeom prst="rect">
            <a:avLst/>
          </a:prstGeom>
        </p:spPr>
        <p:txBody>
          <a:bodyPr vert="horz" lIns="543402" tIns="271701" rIns="543402" bIns="2717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5974080"/>
            <a:ext cx="46085760" cy="16896929"/>
          </a:xfrm>
          <a:prstGeom prst="rect">
            <a:avLst/>
          </a:prstGeom>
        </p:spPr>
        <p:txBody>
          <a:bodyPr vert="horz" lIns="543402" tIns="271701" rIns="543402" bIns="2717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23730376"/>
            <a:ext cx="11948160" cy="1363135"/>
          </a:xfrm>
          <a:prstGeom prst="rect">
            <a:avLst/>
          </a:prstGeom>
        </p:spPr>
        <p:txBody>
          <a:bodyPr vert="horz" lIns="543402" tIns="271701" rIns="543402" bIns="271701" rtlCol="0" anchor="ctr"/>
          <a:lstStyle>
            <a:lvl1pPr algn="l">
              <a:defRPr sz="7100">
                <a:solidFill>
                  <a:schemeClr val="tx1">
                    <a:tint val="75000"/>
                  </a:schemeClr>
                </a:solidFill>
              </a:defRPr>
            </a:lvl1pPr>
          </a:lstStyle>
          <a:p>
            <a:fld id="{071C45D5-FBE2-5D4C-9DEC-FAAD8EE7D799}" type="datetimeFigureOut">
              <a:rPr lang="en-US" smtClean="0"/>
              <a:t>8/12/2017</a:t>
            </a:fld>
            <a:endParaRPr lang="en-US"/>
          </a:p>
        </p:txBody>
      </p:sp>
      <p:sp>
        <p:nvSpPr>
          <p:cNvPr id="5" name="Footer Placeholder 4"/>
          <p:cNvSpPr>
            <a:spLocks noGrp="1"/>
          </p:cNvSpPr>
          <p:nvPr>
            <p:ph type="ftr" sz="quarter" idx="3"/>
          </p:nvPr>
        </p:nvSpPr>
        <p:spPr>
          <a:xfrm>
            <a:off x="17495520" y="23730376"/>
            <a:ext cx="16215360" cy="1363135"/>
          </a:xfrm>
          <a:prstGeom prst="rect">
            <a:avLst/>
          </a:prstGeom>
        </p:spPr>
        <p:txBody>
          <a:bodyPr vert="horz" lIns="543402" tIns="271701" rIns="543402" bIns="271701" rtlCol="0" anchor="ctr"/>
          <a:lstStyle>
            <a:lvl1pPr algn="ctr">
              <a:defRPr sz="7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23730376"/>
            <a:ext cx="11948160" cy="1363135"/>
          </a:xfrm>
          <a:prstGeom prst="rect">
            <a:avLst/>
          </a:prstGeom>
        </p:spPr>
        <p:txBody>
          <a:bodyPr vert="horz" lIns="543402" tIns="271701" rIns="543402" bIns="271701" rtlCol="0" anchor="ctr"/>
          <a:lstStyle>
            <a:lvl1pPr algn="r">
              <a:defRPr sz="7100">
                <a:solidFill>
                  <a:schemeClr val="tx1">
                    <a:tint val="75000"/>
                  </a:schemeClr>
                </a:solidFill>
              </a:defRPr>
            </a:lvl1pPr>
          </a:lstStyle>
          <a:p>
            <a:fld id="{F81E3F51-C889-6D4F-B44F-53C5B16FEC03}" type="slidenum">
              <a:rPr lang="en-US" smtClean="0"/>
              <a:t>‹#›</a:t>
            </a:fld>
            <a:endParaRPr lang="en-US"/>
          </a:p>
        </p:txBody>
      </p:sp>
    </p:spTree>
    <p:extLst>
      <p:ext uri="{BB962C8B-B14F-4D97-AF65-F5344CB8AC3E}">
        <p14:creationId xmlns:p14="http://schemas.microsoft.com/office/powerpoint/2010/main" val="231623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17012" rtl="0" eaLnBrk="1" latinLnBrk="0" hangingPunct="1">
        <a:spcBef>
          <a:spcPct val="0"/>
        </a:spcBef>
        <a:buNone/>
        <a:defRPr sz="26200" kern="1200">
          <a:solidFill>
            <a:schemeClr val="tx1"/>
          </a:solidFill>
          <a:latin typeface="+mj-lt"/>
          <a:ea typeface="+mj-ea"/>
          <a:cs typeface="+mj-cs"/>
        </a:defRPr>
      </a:lvl1pPr>
    </p:titleStyle>
    <p:bodyStyle>
      <a:lvl1pPr marL="2037759" indent="-2037759" algn="l" defTabSz="2717012" rtl="0" eaLnBrk="1" latinLnBrk="0" hangingPunct="1">
        <a:spcBef>
          <a:spcPct val="20000"/>
        </a:spcBef>
        <a:buFont typeface="Arial"/>
        <a:buChar char="•"/>
        <a:defRPr sz="18900" kern="1200">
          <a:solidFill>
            <a:schemeClr val="tx1"/>
          </a:solidFill>
          <a:latin typeface="+mn-lt"/>
          <a:ea typeface="+mn-ea"/>
          <a:cs typeface="+mn-cs"/>
        </a:defRPr>
      </a:lvl1pPr>
      <a:lvl2pPr marL="4415144" indent="-1698132" algn="l" defTabSz="2717012" rtl="0" eaLnBrk="1" latinLnBrk="0" hangingPunct="1">
        <a:spcBef>
          <a:spcPct val="20000"/>
        </a:spcBef>
        <a:buFont typeface="Arial"/>
        <a:buChar char="–"/>
        <a:defRPr sz="16700" kern="1200">
          <a:solidFill>
            <a:schemeClr val="tx1"/>
          </a:solidFill>
          <a:latin typeface="+mn-lt"/>
          <a:ea typeface="+mn-ea"/>
          <a:cs typeface="+mn-cs"/>
        </a:defRPr>
      </a:lvl2pPr>
      <a:lvl3pPr marL="6792529" indent="-1358506" algn="l" defTabSz="2717012" rtl="0" eaLnBrk="1" latinLnBrk="0" hangingPunct="1">
        <a:spcBef>
          <a:spcPct val="20000"/>
        </a:spcBef>
        <a:buFont typeface="Arial"/>
        <a:buChar char="•"/>
        <a:defRPr sz="14300" kern="1200">
          <a:solidFill>
            <a:schemeClr val="tx1"/>
          </a:solidFill>
          <a:latin typeface="+mn-lt"/>
          <a:ea typeface="+mn-ea"/>
          <a:cs typeface="+mn-cs"/>
        </a:defRPr>
      </a:lvl3pPr>
      <a:lvl4pPr marL="9509541" indent="-1358506" algn="l" defTabSz="2717012" rtl="0" eaLnBrk="1" latinLnBrk="0" hangingPunct="1">
        <a:spcBef>
          <a:spcPct val="20000"/>
        </a:spcBef>
        <a:buFont typeface="Arial"/>
        <a:buChar char="–"/>
        <a:defRPr sz="11900" kern="1200">
          <a:solidFill>
            <a:schemeClr val="tx1"/>
          </a:solidFill>
          <a:latin typeface="+mn-lt"/>
          <a:ea typeface="+mn-ea"/>
          <a:cs typeface="+mn-cs"/>
        </a:defRPr>
      </a:lvl4pPr>
      <a:lvl5pPr marL="12226552" indent="-1358506" algn="l" defTabSz="2717012" rtl="0" eaLnBrk="1" latinLnBrk="0" hangingPunct="1">
        <a:spcBef>
          <a:spcPct val="20000"/>
        </a:spcBef>
        <a:buFont typeface="Arial"/>
        <a:buChar char="»"/>
        <a:defRPr sz="11900" kern="1200">
          <a:solidFill>
            <a:schemeClr val="tx1"/>
          </a:solidFill>
          <a:latin typeface="+mn-lt"/>
          <a:ea typeface="+mn-ea"/>
          <a:cs typeface="+mn-cs"/>
        </a:defRPr>
      </a:lvl5pPr>
      <a:lvl6pPr marL="14943564" indent="-1358506" algn="l" defTabSz="2717012" rtl="0" eaLnBrk="1" latinLnBrk="0" hangingPunct="1">
        <a:spcBef>
          <a:spcPct val="20000"/>
        </a:spcBef>
        <a:buFont typeface="Arial"/>
        <a:buChar char="•"/>
        <a:defRPr sz="11900" kern="1200">
          <a:solidFill>
            <a:schemeClr val="tx1"/>
          </a:solidFill>
          <a:latin typeface="+mn-lt"/>
          <a:ea typeface="+mn-ea"/>
          <a:cs typeface="+mn-cs"/>
        </a:defRPr>
      </a:lvl6pPr>
      <a:lvl7pPr marL="17660575" indent="-1358506" algn="l" defTabSz="2717012" rtl="0" eaLnBrk="1" latinLnBrk="0" hangingPunct="1">
        <a:spcBef>
          <a:spcPct val="20000"/>
        </a:spcBef>
        <a:buFont typeface="Arial"/>
        <a:buChar char="•"/>
        <a:defRPr sz="11900" kern="1200">
          <a:solidFill>
            <a:schemeClr val="tx1"/>
          </a:solidFill>
          <a:latin typeface="+mn-lt"/>
          <a:ea typeface="+mn-ea"/>
          <a:cs typeface="+mn-cs"/>
        </a:defRPr>
      </a:lvl7pPr>
      <a:lvl8pPr marL="20377587" indent="-1358506" algn="l" defTabSz="2717012" rtl="0" eaLnBrk="1" latinLnBrk="0" hangingPunct="1">
        <a:spcBef>
          <a:spcPct val="20000"/>
        </a:spcBef>
        <a:buFont typeface="Arial"/>
        <a:buChar char="•"/>
        <a:defRPr sz="11900" kern="1200">
          <a:solidFill>
            <a:schemeClr val="tx1"/>
          </a:solidFill>
          <a:latin typeface="+mn-lt"/>
          <a:ea typeface="+mn-ea"/>
          <a:cs typeface="+mn-cs"/>
        </a:defRPr>
      </a:lvl8pPr>
      <a:lvl9pPr marL="23094598" indent="-1358506" algn="l" defTabSz="2717012" rtl="0" eaLnBrk="1" latinLnBrk="0" hangingPunct="1">
        <a:spcBef>
          <a:spcPct val="20000"/>
        </a:spcBef>
        <a:buFont typeface="Arial"/>
        <a:buChar char="•"/>
        <a:defRPr sz="11900" kern="1200">
          <a:solidFill>
            <a:schemeClr val="tx1"/>
          </a:solidFill>
          <a:latin typeface="+mn-lt"/>
          <a:ea typeface="+mn-ea"/>
          <a:cs typeface="+mn-cs"/>
        </a:defRPr>
      </a:lvl9pPr>
    </p:bodyStyle>
    <p:otherStyle>
      <a:defPPr>
        <a:defRPr lang="en-US"/>
      </a:defPPr>
      <a:lvl1pPr marL="0" algn="l" defTabSz="2717012" rtl="0" eaLnBrk="1" latinLnBrk="0" hangingPunct="1">
        <a:defRPr sz="10800" kern="1200">
          <a:solidFill>
            <a:schemeClr val="tx1"/>
          </a:solidFill>
          <a:latin typeface="+mn-lt"/>
          <a:ea typeface="+mn-ea"/>
          <a:cs typeface="+mn-cs"/>
        </a:defRPr>
      </a:lvl1pPr>
      <a:lvl2pPr marL="2717012" algn="l" defTabSz="2717012" rtl="0" eaLnBrk="1" latinLnBrk="0" hangingPunct="1">
        <a:defRPr sz="10800" kern="1200">
          <a:solidFill>
            <a:schemeClr val="tx1"/>
          </a:solidFill>
          <a:latin typeface="+mn-lt"/>
          <a:ea typeface="+mn-ea"/>
          <a:cs typeface="+mn-cs"/>
        </a:defRPr>
      </a:lvl2pPr>
      <a:lvl3pPr marL="5434023" algn="l" defTabSz="2717012" rtl="0" eaLnBrk="1" latinLnBrk="0" hangingPunct="1">
        <a:defRPr sz="10800" kern="1200">
          <a:solidFill>
            <a:schemeClr val="tx1"/>
          </a:solidFill>
          <a:latin typeface="+mn-lt"/>
          <a:ea typeface="+mn-ea"/>
          <a:cs typeface="+mn-cs"/>
        </a:defRPr>
      </a:lvl3pPr>
      <a:lvl4pPr marL="8151035" algn="l" defTabSz="2717012" rtl="0" eaLnBrk="1" latinLnBrk="0" hangingPunct="1">
        <a:defRPr sz="10800" kern="1200">
          <a:solidFill>
            <a:schemeClr val="tx1"/>
          </a:solidFill>
          <a:latin typeface="+mn-lt"/>
          <a:ea typeface="+mn-ea"/>
          <a:cs typeface="+mn-cs"/>
        </a:defRPr>
      </a:lvl4pPr>
      <a:lvl5pPr marL="10868046" algn="l" defTabSz="2717012" rtl="0" eaLnBrk="1" latinLnBrk="0" hangingPunct="1">
        <a:defRPr sz="10800" kern="1200">
          <a:solidFill>
            <a:schemeClr val="tx1"/>
          </a:solidFill>
          <a:latin typeface="+mn-lt"/>
          <a:ea typeface="+mn-ea"/>
          <a:cs typeface="+mn-cs"/>
        </a:defRPr>
      </a:lvl5pPr>
      <a:lvl6pPr marL="13585058" algn="l" defTabSz="2717012" rtl="0" eaLnBrk="1" latinLnBrk="0" hangingPunct="1">
        <a:defRPr sz="10800" kern="1200">
          <a:solidFill>
            <a:schemeClr val="tx1"/>
          </a:solidFill>
          <a:latin typeface="+mn-lt"/>
          <a:ea typeface="+mn-ea"/>
          <a:cs typeface="+mn-cs"/>
        </a:defRPr>
      </a:lvl6pPr>
      <a:lvl7pPr marL="16302070" algn="l" defTabSz="2717012" rtl="0" eaLnBrk="1" latinLnBrk="0" hangingPunct="1">
        <a:defRPr sz="10800" kern="1200">
          <a:solidFill>
            <a:schemeClr val="tx1"/>
          </a:solidFill>
          <a:latin typeface="+mn-lt"/>
          <a:ea typeface="+mn-ea"/>
          <a:cs typeface="+mn-cs"/>
        </a:defRPr>
      </a:lvl7pPr>
      <a:lvl8pPr marL="19019081" algn="l" defTabSz="2717012" rtl="0" eaLnBrk="1" latinLnBrk="0" hangingPunct="1">
        <a:defRPr sz="10800" kern="1200">
          <a:solidFill>
            <a:schemeClr val="tx1"/>
          </a:solidFill>
          <a:latin typeface="+mn-lt"/>
          <a:ea typeface="+mn-ea"/>
          <a:cs typeface="+mn-cs"/>
        </a:defRPr>
      </a:lvl8pPr>
      <a:lvl9pPr marL="21736093" algn="l" defTabSz="2717012" rtl="0" eaLnBrk="1" latinLnBrk="0" hangingPunct="1">
        <a:defRPr sz="10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image" Target="../media/image8.png"/><Relationship Id="rId3" Type="http://schemas.openxmlformats.org/officeDocument/2006/relationships/package" Target="../embeddings/Microsoft_Word_Document1.docx"/><Relationship Id="rId7" Type="http://schemas.openxmlformats.org/officeDocument/2006/relationships/package" Target="../embeddings/Microsoft_Word_Document2.docx"/><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4.tif"/><Relationship Id="rId15" Type="http://schemas.openxmlformats.org/officeDocument/2006/relationships/image" Target="../media/image10.png"/><Relationship Id="rId10" Type="http://schemas.openxmlformats.org/officeDocument/2006/relationships/image" Target="../media/image3.emf"/><Relationship Id="rId4" Type="http://schemas.openxmlformats.org/officeDocument/2006/relationships/image" Target="../media/image1.emf"/><Relationship Id="rId9" Type="http://schemas.openxmlformats.org/officeDocument/2006/relationships/package" Target="../embeddings/Microsoft_Word_Document3.docx"/><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8251" y="326776"/>
            <a:ext cx="43390005" cy="2800767"/>
          </a:xfrm>
          <a:prstGeom prst="rect">
            <a:avLst/>
          </a:prstGeom>
          <a:noFill/>
        </p:spPr>
        <p:txBody>
          <a:bodyPr wrap="none" rtlCol="0">
            <a:spAutoFit/>
          </a:bodyPr>
          <a:lstStyle/>
          <a:p>
            <a:pPr algn="ctr"/>
            <a:r>
              <a:rPr lang="en-US" sz="8000" b="1" dirty="0">
                <a:solidFill>
                  <a:srgbClr val="D70000"/>
                </a:solidFill>
              </a:rPr>
              <a:t>Transforming Scientists into </a:t>
            </a:r>
            <a:r>
              <a:rPr lang="en-US" sz="8000" b="1" dirty="0" smtClean="0">
                <a:solidFill>
                  <a:srgbClr val="D70000"/>
                </a:solidFill>
              </a:rPr>
              <a:t>Storytellers</a:t>
            </a:r>
          </a:p>
          <a:p>
            <a:pPr algn="ctr"/>
            <a:r>
              <a:rPr lang="en-US" sz="4800" dirty="0" smtClean="0"/>
              <a:t>Janet Alder, Holly Hilton, Mary Nucci, David Dannenfelser, </a:t>
            </a:r>
            <a:r>
              <a:rPr lang="en-US" sz="4800" smtClean="0"/>
              <a:t>Nick </a:t>
            </a:r>
            <a:r>
              <a:rPr lang="en-US" sz="4800" smtClean="0"/>
              <a:t>Linardopoulos </a:t>
            </a:r>
            <a:r>
              <a:rPr lang="en-US" sz="4800" dirty="0" smtClean="0"/>
              <a:t>and Nicholas M. </a:t>
            </a:r>
            <a:r>
              <a:rPr lang="en-US" sz="4800" dirty="0" err="1" smtClean="0"/>
              <a:t>Ponzio</a:t>
            </a:r>
            <a:endParaRPr lang="en-US" sz="4800" dirty="0" smtClean="0"/>
          </a:p>
          <a:p>
            <a:pPr algn="ctr"/>
            <a:r>
              <a:rPr lang="en-US" sz="4800" dirty="0" smtClean="0"/>
              <a:t>School of Graduate Studies, School of Environmental and Biological Sciences, Mason Gross School of the Arts, School of Communications and Information, Rutgers University</a:t>
            </a:r>
            <a:endParaRPr lang="en-US" sz="4800" dirty="0"/>
          </a:p>
        </p:txBody>
      </p:sp>
      <p:sp>
        <p:nvSpPr>
          <p:cNvPr id="5" name="TextBox 4"/>
          <p:cNvSpPr txBox="1"/>
          <p:nvPr/>
        </p:nvSpPr>
        <p:spPr>
          <a:xfrm>
            <a:off x="684262" y="3449661"/>
            <a:ext cx="10326988" cy="6186309"/>
          </a:xfrm>
          <a:prstGeom prst="rect">
            <a:avLst/>
          </a:prstGeom>
          <a:noFill/>
          <a:ln w="76200" cmpd="sng">
            <a:solidFill>
              <a:srgbClr val="D70000"/>
            </a:solidFill>
          </a:ln>
        </p:spPr>
        <p:txBody>
          <a:bodyPr wrap="square" rtlCol="0">
            <a:spAutoFit/>
          </a:bodyPr>
          <a:lstStyle/>
          <a:p>
            <a:endParaRPr lang="en-US" sz="1200" b="1" dirty="0" smtClean="0"/>
          </a:p>
          <a:p>
            <a:r>
              <a:rPr lang="en-US" sz="4800" b="1" dirty="0" smtClean="0"/>
              <a:t>Background</a:t>
            </a:r>
            <a:endParaRPr lang="en-US" sz="4800" b="1" dirty="0"/>
          </a:p>
          <a:p>
            <a:r>
              <a:rPr lang="en-US" sz="3600" dirty="0" smtClean="0"/>
              <a:t>Science </a:t>
            </a:r>
            <a:r>
              <a:rPr lang="en-US" sz="3600" dirty="0"/>
              <a:t>PhD students are trained to conduct experiments but little attention is given to teaching them to communicate their research.  Since scientists are held in high regard and have the potential to influence a range of audiences including peers, students, clinicians, policy makers, donors and the media, the ability to connect with these diverse groups and distill their message in a clear and concise manner is critical.  </a:t>
            </a:r>
            <a:endParaRPr lang="en-US" sz="3600" dirty="0" smtClean="0"/>
          </a:p>
          <a:p>
            <a:endParaRPr lang="en-US" sz="1200" dirty="0"/>
          </a:p>
        </p:txBody>
      </p:sp>
      <p:sp>
        <p:nvSpPr>
          <p:cNvPr id="6" name="TextBox 5"/>
          <p:cNvSpPr txBox="1"/>
          <p:nvPr/>
        </p:nvSpPr>
        <p:spPr>
          <a:xfrm>
            <a:off x="684262" y="10084626"/>
            <a:ext cx="10326988" cy="3416320"/>
          </a:xfrm>
          <a:prstGeom prst="rect">
            <a:avLst/>
          </a:prstGeom>
          <a:noFill/>
          <a:ln w="76200" cmpd="sng">
            <a:solidFill>
              <a:srgbClr val="D70000"/>
            </a:solidFill>
          </a:ln>
        </p:spPr>
        <p:txBody>
          <a:bodyPr wrap="square" rtlCol="0">
            <a:spAutoFit/>
          </a:bodyPr>
          <a:lstStyle/>
          <a:p>
            <a:endParaRPr lang="en-US" sz="1200" b="1" dirty="0" smtClean="0"/>
          </a:p>
          <a:p>
            <a:r>
              <a:rPr lang="en-US" sz="4800" b="1" dirty="0" smtClean="0"/>
              <a:t>Aim</a:t>
            </a:r>
            <a:endParaRPr lang="en-US" sz="4800" b="1" dirty="0"/>
          </a:p>
          <a:p>
            <a:r>
              <a:rPr lang="en-US" sz="3600" dirty="0"/>
              <a:t>To create a course for graduate students that teaches them how to communicate their research to various audiences with the ultimate goal of promoting career development.  </a:t>
            </a:r>
            <a:endParaRPr lang="en-US" sz="3600" dirty="0" smtClean="0"/>
          </a:p>
          <a:p>
            <a:endParaRPr lang="en-US" sz="1200" dirty="0"/>
          </a:p>
        </p:txBody>
      </p:sp>
      <p:sp>
        <p:nvSpPr>
          <p:cNvPr id="7" name="TextBox 6"/>
          <p:cNvSpPr txBox="1"/>
          <p:nvPr/>
        </p:nvSpPr>
        <p:spPr>
          <a:xfrm>
            <a:off x="684262" y="13906032"/>
            <a:ext cx="10326988" cy="11172291"/>
          </a:xfrm>
          <a:prstGeom prst="rect">
            <a:avLst/>
          </a:prstGeom>
          <a:noFill/>
          <a:ln w="76200" cmpd="sng">
            <a:solidFill>
              <a:srgbClr val="D70000"/>
            </a:solidFill>
          </a:ln>
        </p:spPr>
        <p:txBody>
          <a:bodyPr wrap="square" rtlCol="0">
            <a:spAutoFit/>
          </a:bodyPr>
          <a:lstStyle/>
          <a:p>
            <a:endParaRPr lang="en-US" sz="1200" b="1" dirty="0" smtClean="0"/>
          </a:p>
          <a:p>
            <a:r>
              <a:rPr lang="en-US" sz="4800" b="1" dirty="0" smtClean="0"/>
              <a:t>Methods</a:t>
            </a:r>
            <a:endParaRPr lang="en-US" sz="4800" b="1" dirty="0"/>
          </a:p>
          <a:p>
            <a:pPr marL="571500" indent="-571500">
              <a:buFont typeface="Arial"/>
              <a:buChar char="•"/>
            </a:pPr>
            <a:r>
              <a:rPr lang="en-US" sz="3600" u="sng" dirty="0" smtClean="0"/>
              <a:t>Faculty</a:t>
            </a:r>
            <a:r>
              <a:rPr lang="en-US" sz="3600" dirty="0" smtClean="0"/>
              <a:t>: interdisciplinary </a:t>
            </a:r>
            <a:r>
              <a:rPr lang="en-US" sz="3600" dirty="0"/>
              <a:t>team </a:t>
            </a:r>
            <a:r>
              <a:rPr lang="en-US" sz="3600" dirty="0" smtClean="0"/>
              <a:t>including theater, communications, marketing, and research </a:t>
            </a:r>
          </a:p>
          <a:p>
            <a:pPr marL="571500" indent="-571500">
              <a:buFont typeface="Arial"/>
              <a:buChar char="•"/>
            </a:pPr>
            <a:r>
              <a:rPr lang="en-US" sz="3600" u="sng" dirty="0" smtClean="0"/>
              <a:t>Students</a:t>
            </a:r>
            <a:r>
              <a:rPr lang="en-US" sz="3600" dirty="0" smtClean="0"/>
              <a:t>: 20 PhD students from diverse disciplines </a:t>
            </a:r>
            <a:r>
              <a:rPr lang="en-US" sz="3600" dirty="0"/>
              <a:t>ranging from biological and chemical sciences to civil </a:t>
            </a:r>
            <a:r>
              <a:rPr lang="en-US" sz="3600" dirty="0" smtClean="0"/>
              <a:t>engineering.</a:t>
            </a:r>
            <a:r>
              <a:rPr lang="en-US" sz="3600" dirty="0"/>
              <a:t> </a:t>
            </a:r>
            <a:r>
              <a:rPr lang="en-US" sz="3600" dirty="0" smtClean="0">
                <a:effectLst/>
              </a:rPr>
              <a:t> </a:t>
            </a:r>
            <a:r>
              <a:rPr lang="en-US" sz="3600" dirty="0"/>
              <a:t> </a:t>
            </a:r>
            <a:endParaRPr lang="en-US" sz="3600" dirty="0" smtClean="0"/>
          </a:p>
          <a:p>
            <a:pPr marL="571500" indent="-571500">
              <a:buFont typeface="Arial"/>
              <a:buChar char="•"/>
            </a:pPr>
            <a:r>
              <a:rPr lang="en-US" sz="3600" u="sng" dirty="0" smtClean="0"/>
              <a:t>Activities</a:t>
            </a:r>
            <a:r>
              <a:rPr lang="en-US" sz="3600" dirty="0" smtClean="0"/>
              <a:t>: improvisational </a:t>
            </a:r>
            <a:r>
              <a:rPr lang="en-US" sz="3600" dirty="0"/>
              <a:t>theater exercises, public speaking techniques, elevator pitches, abstract and manuscript writing, effective slide and </a:t>
            </a:r>
            <a:r>
              <a:rPr lang="en-US" sz="3600" dirty="0" smtClean="0"/>
              <a:t>poster. </a:t>
            </a:r>
            <a:r>
              <a:rPr lang="en-US" sz="3600" dirty="0"/>
              <a:t>presentations, cutting-edge teaching approaches, interaction with the media, persuasive communication, and interview skills.  </a:t>
            </a:r>
            <a:endParaRPr lang="en-US" sz="3600" dirty="0" smtClean="0"/>
          </a:p>
          <a:p>
            <a:pPr marL="571500" indent="-571500">
              <a:buFont typeface="Arial"/>
              <a:buChar char="•"/>
            </a:pPr>
            <a:r>
              <a:rPr lang="en-US" sz="3600" u="sng" dirty="0" smtClean="0"/>
              <a:t>Assessment</a:t>
            </a:r>
            <a:r>
              <a:rPr lang="en-US" sz="3600" dirty="0" smtClean="0"/>
              <a:t>: before and after video recordings of 3 min theses as well as other assignments.</a:t>
            </a:r>
          </a:p>
          <a:p>
            <a:pPr marL="571500" indent="-571500">
              <a:buFont typeface="Arial"/>
              <a:buChar char="•"/>
            </a:pPr>
            <a:r>
              <a:rPr lang="en-US" sz="3600" u="sng" dirty="0" smtClean="0"/>
              <a:t>Capstone project</a:t>
            </a:r>
            <a:r>
              <a:rPr lang="en-US" sz="3600" dirty="0" smtClean="0"/>
              <a:t>: each </a:t>
            </a:r>
            <a:r>
              <a:rPr lang="en-US" sz="3600" dirty="0"/>
              <a:t>student was also mentored by a professional on a capstone project related to their career of interest. </a:t>
            </a:r>
            <a:endParaRPr lang="en-US" sz="3600" dirty="0" smtClean="0"/>
          </a:p>
          <a:p>
            <a:pPr marL="571500" indent="-571500">
              <a:buFont typeface="Arial"/>
              <a:buChar char="•"/>
            </a:pPr>
            <a:r>
              <a:rPr lang="en-US" sz="3600" u="sng" dirty="0" smtClean="0"/>
              <a:t>Funding</a:t>
            </a:r>
            <a:r>
              <a:rPr lang="en-US" sz="3600" dirty="0" smtClean="0"/>
              <a:t>: pilot </a:t>
            </a:r>
            <a:r>
              <a:rPr lang="en-US" sz="3600" dirty="0"/>
              <a:t>class was supported by a Burroughs </a:t>
            </a:r>
            <a:r>
              <a:rPr lang="en-US" sz="3600" dirty="0" err="1"/>
              <a:t>Wellcome</a:t>
            </a:r>
            <a:r>
              <a:rPr lang="en-US" sz="3600" dirty="0"/>
              <a:t> Fund Grant. </a:t>
            </a:r>
            <a:endParaRPr lang="en-US" sz="3600" dirty="0" smtClean="0"/>
          </a:p>
          <a:p>
            <a:pPr marL="571500" indent="-571500">
              <a:buFont typeface="Arial"/>
              <a:buChar char="•"/>
            </a:pPr>
            <a:endParaRPr lang="en-US" sz="1200" dirty="0"/>
          </a:p>
        </p:txBody>
      </p:sp>
      <p:sp>
        <p:nvSpPr>
          <p:cNvPr id="10" name="TextBox 9"/>
          <p:cNvSpPr txBox="1"/>
          <p:nvPr/>
        </p:nvSpPr>
        <p:spPr>
          <a:xfrm>
            <a:off x="40293087" y="20420296"/>
            <a:ext cx="10530188" cy="4524315"/>
          </a:xfrm>
          <a:prstGeom prst="rect">
            <a:avLst/>
          </a:prstGeom>
          <a:noFill/>
          <a:ln w="76200" cmpd="sng">
            <a:solidFill>
              <a:srgbClr val="D70000"/>
            </a:solidFill>
          </a:ln>
        </p:spPr>
        <p:txBody>
          <a:bodyPr wrap="square" rtlCol="0">
            <a:spAutoFit/>
          </a:bodyPr>
          <a:lstStyle/>
          <a:p>
            <a:endParaRPr lang="en-US" sz="1200" b="1" dirty="0" smtClean="0"/>
          </a:p>
          <a:p>
            <a:r>
              <a:rPr lang="en-US" sz="4800" b="1" dirty="0" smtClean="0"/>
              <a:t>Areas </a:t>
            </a:r>
            <a:r>
              <a:rPr lang="en-US" sz="4800" b="1" dirty="0"/>
              <a:t>for Follow-up</a:t>
            </a:r>
          </a:p>
          <a:p>
            <a:pPr marL="571500" indent="-571500">
              <a:buFont typeface="Arial"/>
              <a:buChar char="•"/>
            </a:pPr>
            <a:r>
              <a:rPr lang="en-US" sz="3600" dirty="0"/>
              <a:t>Future iterations of the course will include more structure for the capstone projects so that mentors can be utilized to their full potential.  </a:t>
            </a:r>
            <a:endParaRPr lang="en-US" sz="3600" dirty="0" smtClean="0"/>
          </a:p>
          <a:p>
            <a:pPr marL="571500" indent="-571500">
              <a:buFont typeface="Arial"/>
              <a:buChar char="•"/>
            </a:pPr>
            <a:r>
              <a:rPr lang="en-US" sz="3600" dirty="0" smtClean="0"/>
              <a:t>Moreover</a:t>
            </a:r>
            <a:r>
              <a:rPr lang="en-US" sz="3600" dirty="0"/>
              <a:t>, lecture content will be made more brief to allow additional time for in class practice and group feedback</a:t>
            </a:r>
            <a:r>
              <a:rPr lang="en-US" sz="3600" dirty="0" smtClean="0"/>
              <a:t>.</a:t>
            </a:r>
          </a:p>
          <a:p>
            <a:endParaRPr lang="en-US" sz="1200" dirty="0"/>
          </a:p>
        </p:txBody>
      </p:sp>
      <p:sp>
        <p:nvSpPr>
          <p:cNvPr id="13" name="TextBox 12"/>
          <p:cNvSpPr txBox="1"/>
          <p:nvPr/>
        </p:nvSpPr>
        <p:spPr>
          <a:xfrm>
            <a:off x="14967327" y="11792439"/>
            <a:ext cx="184666" cy="1754327"/>
          </a:xfrm>
          <a:prstGeom prst="rect">
            <a:avLst/>
          </a:prstGeom>
          <a:noFill/>
        </p:spPr>
        <p:txBody>
          <a:bodyPr wrap="none" rtlCol="0">
            <a:spAutoFit/>
          </a:bodyPr>
          <a:lstStyle/>
          <a:p>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440646106"/>
              </p:ext>
            </p:extLst>
          </p:nvPr>
        </p:nvGraphicFramePr>
        <p:xfrm>
          <a:off x="12578081" y="5253504"/>
          <a:ext cx="12073769" cy="14009923"/>
        </p:xfrm>
        <a:graphic>
          <a:graphicData uri="http://schemas.openxmlformats.org/presentationml/2006/ole">
            <mc:AlternateContent xmlns:mc="http://schemas.openxmlformats.org/markup-compatibility/2006">
              <mc:Choice xmlns:v="urn:schemas-microsoft-com:vml" Requires="v">
                <p:oleObj spid="_x0000_s1068" name="Document" r:id="rId3" imgW="7048500" imgH="8178800" progId="Word.Document.12">
                  <p:embed/>
                </p:oleObj>
              </mc:Choice>
              <mc:Fallback>
                <p:oleObj name="Document" r:id="rId3" imgW="7048500" imgH="8178800" progId="Word.Document.12">
                  <p:embed/>
                  <p:pic>
                    <p:nvPicPr>
                      <p:cNvPr id="0" name=""/>
                      <p:cNvPicPr/>
                      <p:nvPr/>
                    </p:nvPicPr>
                    <p:blipFill>
                      <a:blip r:embed="rId4"/>
                      <a:stretch>
                        <a:fillRect/>
                      </a:stretch>
                    </p:blipFill>
                    <p:spPr>
                      <a:xfrm>
                        <a:off x="12578081" y="5253504"/>
                        <a:ext cx="12073769" cy="14009923"/>
                      </a:xfrm>
                      <a:prstGeom prst="rect">
                        <a:avLst/>
                      </a:prstGeom>
                    </p:spPr>
                  </p:pic>
                </p:oleObj>
              </mc:Fallback>
            </mc:AlternateContent>
          </a:graphicData>
        </a:graphic>
      </p:graphicFrame>
      <p:sp>
        <p:nvSpPr>
          <p:cNvPr id="15" name="TextBox 14"/>
          <p:cNvSpPr txBox="1"/>
          <p:nvPr/>
        </p:nvSpPr>
        <p:spPr>
          <a:xfrm>
            <a:off x="12252863" y="3834957"/>
            <a:ext cx="13187925" cy="830997"/>
          </a:xfrm>
          <a:prstGeom prst="rect">
            <a:avLst/>
          </a:prstGeom>
          <a:noFill/>
        </p:spPr>
        <p:txBody>
          <a:bodyPr wrap="none" rtlCol="0">
            <a:spAutoFit/>
          </a:bodyPr>
          <a:lstStyle/>
          <a:p>
            <a:r>
              <a:rPr lang="en-US" sz="4800" b="1" dirty="0" smtClean="0"/>
              <a:t>Syllabus: short didactic followed by in class activity</a:t>
            </a:r>
            <a:endParaRPr lang="en-US" sz="4800" b="1" dirty="0"/>
          </a:p>
        </p:txBody>
      </p:sp>
      <p:sp>
        <p:nvSpPr>
          <p:cNvPr id="16" name="TextBox 15"/>
          <p:cNvSpPr txBox="1"/>
          <p:nvPr/>
        </p:nvSpPr>
        <p:spPr>
          <a:xfrm>
            <a:off x="25997654" y="15465091"/>
            <a:ext cx="13531473" cy="9479520"/>
          </a:xfrm>
          <a:prstGeom prst="rect">
            <a:avLst/>
          </a:prstGeom>
          <a:noFill/>
          <a:ln w="76200" cmpd="sng">
            <a:solidFill>
              <a:srgbClr val="D70000"/>
            </a:solidFill>
          </a:ln>
        </p:spPr>
        <p:txBody>
          <a:bodyPr wrap="square" rtlCol="0">
            <a:spAutoFit/>
          </a:bodyPr>
          <a:lstStyle/>
          <a:p>
            <a:pPr lvl="0"/>
            <a:endParaRPr lang="en-US" sz="1200" b="1" dirty="0" smtClean="0"/>
          </a:p>
          <a:p>
            <a:pPr lvl="0"/>
            <a:r>
              <a:rPr lang="en-US" sz="4600" b="1" dirty="0" smtClean="0"/>
              <a:t>Sample Capstone Projects:</a:t>
            </a:r>
            <a:r>
              <a:rPr lang="en-US" sz="4600" b="1" dirty="0"/>
              <a:t> t</a:t>
            </a:r>
            <a:r>
              <a:rPr lang="en-US" sz="4600" b="1" dirty="0" smtClean="0"/>
              <a:t>he students worked with</a:t>
            </a:r>
          </a:p>
          <a:p>
            <a:pPr marL="571500" lvl="0" indent="-571500">
              <a:buFont typeface="Arial"/>
              <a:buChar char="•"/>
            </a:pPr>
            <a:r>
              <a:rPr lang="en-US" sz="3600" dirty="0" smtClean="0"/>
              <a:t>Rutgers </a:t>
            </a:r>
            <a:r>
              <a:rPr lang="en-US" sz="3600" dirty="0"/>
              <a:t>Office of Research Commercialization to prepare a presentation to a venture capital group for funding </a:t>
            </a:r>
          </a:p>
          <a:p>
            <a:pPr marL="571500" lvl="0" indent="-571500">
              <a:buFont typeface="Arial"/>
              <a:buChar char="•"/>
            </a:pPr>
            <a:r>
              <a:rPr lang="en-US" sz="3600" dirty="0" smtClean="0"/>
              <a:t>Faculty </a:t>
            </a:r>
            <a:r>
              <a:rPr lang="en-US" sz="3600" dirty="0"/>
              <a:t>members of local colleges to participate in teaching undergraduate science courses</a:t>
            </a:r>
          </a:p>
          <a:p>
            <a:pPr marL="571500" lvl="0" indent="-571500">
              <a:buFont typeface="Arial"/>
              <a:buChar char="•"/>
            </a:pPr>
            <a:r>
              <a:rPr lang="en-US" sz="3600" dirty="0" smtClean="0"/>
              <a:t>Professionals </a:t>
            </a:r>
            <a:r>
              <a:rPr lang="en-US" sz="3600" dirty="0"/>
              <a:t>at the U.S. Food and Drug Administration to learn more about the regulatory affairs approval process</a:t>
            </a:r>
          </a:p>
          <a:p>
            <a:pPr marL="571500" lvl="0" indent="-571500">
              <a:buFont typeface="Arial"/>
              <a:buChar char="•"/>
            </a:pPr>
            <a:r>
              <a:rPr lang="en-US" sz="3600" dirty="0"/>
              <a:t>Rutgers Eagleton Institute of Politics to prepare a presentation for local politicians to sponsor a bill</a:t>
            </a:r>
          </a:p>
          <a:p>
            <a:pPr marL="571500" lvl="0" indent="-571500">
              <a:buFont typeface="Arial"/>
              <a:buChar char="•"/>
            </a:pPr>
            <a:r>
              <a:rPr lang="en-US" sz="3600" dirty="0" smtClean="0"/>
              <a:t>Professionals </a:t>
            </a:r>
            <a:r>
              <a:rPr lang="en-US" sz="3600" dirty="0"/>
              <a:t>in science communications to prepare a presentation on a drug’s mechanism in disease for physicians and other key opinion leaders</a:t>
            </a:r>
          </a:p>
          <a:p>
            <a:pPr marL="571500" lvl="0" indent="-571500">
              <a:buFont typeface="Arial"/>
              <a:buChar char="•"/>
            </a:pPr>
            <a:r>
              <a:rPr lang="en-US" sz="3600" dirty="0" smtClean="0"/>
              <a:t>Researchers </a:t>
            </a:r>
            <a:r>
              <a:rPr lang="en-US" sz="3600" dirty="0"/>
              <a:t>at Rutgers University, pharmaceutical companies and consulting firms to prepare discipline-specific resumes and cover letters in response to advertisements for postdoctoral or entry-level job opportunities. </a:t>
            </a:r>
            <a:endParaRPr lang="en-US" sz="3600" dirty="0" smtClean="0"/>
          </a:p>
          <a:p>
            <a:pPr marL="571500" lvl="0" indent="-571500">
              <a:buFont typeface="Arial"/>
              <a:buChar char="•"/>
            </a:pPr>
            <a:endParaRPr lang="en-US" sz="1200" dirty="0"/>
          </a:p>
        </p:txBody>
      </p:sp>
      <p:sp>
        <p:nvSpPr>
          <p:cNvPr id="17" name="TextBox 16"/>
          <p:cNvSpPr txBox="1"/>
          <p:nvPr/>
        </p:nvSpPr>
        <p:spPr>
          <a:xfrm>
            <a:off x="11895861" y="20559300"/>
            <a:ext cx="13341727" cy="4524315"/>
          </a:xfrm>
          <a:prstGeom prst="rect">
            <a:avLst/>
          </a:prstGeom>
          <a:noFill/>
          <a:ln w="76200" cmpd="sng">
            <a:solidFill>
              <a:srgbClr val="D70000"/>
            </a:solidFill>
          </a:ln>
        </p:spPr>
        <p:txBody>
          <a:bodyPr wrap="square" rtlCol="0">
            <a:spAutoFit/>
          </a:bodyPr>
          <a:lstStyle/>
          <a:p>
            <a:endParaRPr lang="en-US" sz="1200" b="1" dirty="0" smtClean="0"/>
          </a:p>
          <a:p>
            <a:r>
              <a:rPr lang="en-US" sz="4800" b="1" dirty="0" smtClean="0"/>
              <a:t>Sample </a:t>
            </a:r>
            <a:r>
              <a:rPr lang="en-US" sz="4800" b="1" dirty="0" err="1" smtClean="0"/>
              <a:t>improv</a:t>
            </a:r>
            <a:r>
              <a:rPr lang="en-US" sz="4800" b="1" dirty="0" smtClean="0"/>
              <a:t> exercises</a:t>
            </a:r>
            <a:endParaRPr lang="en-US" sz="4800" b="1" dirty="0"/>
          </a:p>
          <a:p>
            <a:pPr marL="571500" indent="-571500">
              <a:buFont typeface="Arial"/>
              <a:buChar char="•"/>
            </a:pPr>
            <a:r>
              <a:rPr lang="en-US" sz="3600" dirty="0" smtClean="0"/>
              <a:t>Distill your message and know your audience: describe cell phone and </a:t>
            </a:r>
            <a:r>
              <a:rPr lang="en-US" sz="3600" dirty="0" err="1" smtClean="0"/>
              <a:t>xray</a:t>
            </a:r>
            <a:r>
              <a:rPr lang="en-US" sz="3600" dirty="0" smtClean="0"/>
              <a:t> to someone from 1600’s</a:t>
            </a:r>
          </a:p>
          <a:p>
            <a:pPr marL="571500" indent="-571500">
              <a:buFont typeface="Arial"/>
              <a:buChar char="•"/>
            </a:pPr>
            <a:r>
              <a:rPr lang="en-US" sz="3600" dirty="0" smtClean="0"/>
              <a:t>Storytelling: blank paper picture exercise</a:t>
            </a:r>
          </a:p>
          <a:p>
            <a:pPr marL="571500" indent="-571500">
              <a:buFont typeface="Arial"/>
              <a:buChar char="•"/>
            </a:pPr>
            <a:r>
              <a:rPr lang="en-US" sz="3600" dirty="0" smtClean="0"/>
              <a:t>Respond to your audience: hot and cold clapping game to get someone to do something</a:t>
            </a:r>
          </a:p>
          <a:p>
            <a:pPr marL="571500" indent="-571500">
              <a:buFont typeface="Arial"/>
              <a:buChar char="•"/>
            </a:pPr>
            <a:r>
              <a:rPr lang="en-US" sz="3600" dirty="0" smtClean="0"/>
              <a:t>Modify your speech as needed: one word story add on</a:t>
            </a:r>
          </a:p>
          <a:p>
            <a:endParaRPr lang="en-US" sz="1200" dirty="0"/>
          </a:p>
        </p:txBody>
      </p:sp>
      <p:sp>
        <p:nvSpPr>
          <p:cNvPr id="18" name="TextBox 17"/>
          <p:cNvSpPr txBox="1"/>
          <p:nvPr/>
        </p:nvSpPr>
        <p:spPr>
          <a:xfrm>
            <a:off x="25997654" y="7836525"/>
            <a:ext cx="13149500" cy="3416320"/>
          </a:xfrm>
          <a:prstGeom prst="rect">
            <a:avLst/>
          </a:prstGeom>
          <a:noFill/>
          <a:ln w="76200" cmpd="sng">
            <a:solidFill>
              <a:srgbClr val="D70000"/>
            </a:solidFill>
          </a:ln>
        </p:spPr>
        <p:txBody>
          <a:bodyPr wrap="square" rtlCol="0">
            <a:spAutoFit/>
          </a:bodyPr>
          <a:lstStyle/>
          <a:p>
            <a:endParaRPr lang="en-US" sz="1200" b="1" dirty="0" smtClean="0"/>
          </a:p>
          <a:p>
            <a:r>
              <a:rPr lang="en-US" sz="4800" b="1" dirty="0" smtClean="0"/>
              <a:t>Speech giving (Partner Exercise)</a:t>
            </a:r>
          </a:p>
          <a:p>
            <a:pPr marL="571500" indent="-571500">
              <a:buFont typeface="Arial"/>
              <a:buChar char="•"/>
            </a:pPr>
            <a:r>
              <a:rPr lang="en-US" sz="3600" dirty="0" smtClean="0"/>
              <a:t>Text analysis (The What) – paraphrase partner’s speech</a:t>
            </a:r>
          </a:p>
          <a:p>
            <a:pPr marL="571500" indent="-571500">
              <a:buFont typeface="Arial"/>
              <a:buChar char="•"/>
            </a:pPr>
            <a:r>
              <a:rPr lang="en-US" sz="3600" dirty="0" smtClean="0"/>
              <a:t>Beat and Objectives (The Actions) – to do what, with, who, for </a:t>
            </a:r>
          </a:p>
          <a:p>
            <a:pPr marL="571500" indent="-571500">
              <a:buFont typeface="Arial"/>
              <a:buChar char="•"/>
            </a:pPr>
            <a:r>
              <a:rPr lang="en-US" sz="3600" dirty="0" smtClean="0"/>
              <a:t>Emotional Essence (The So What) – analogies and metaphors</a:t>
            </a:r>
          </a:p>
          <a:p>
            <a:pPr marL="571500" indent="-571500">
              <a:buFont typeface="Arial"/>
              <a:buChar char="•"/>
            </a:pPr>
            <a:r>
              <a:rPr lang="en-US" sz="3600" dirty="0" smtClean="0"/>
              <a:t>Delivering the Speech (The How) – tell story and focus on partner</a:t>
            </a:r>
          </a:p>
          <a:p>
            <a:pPr marL="571500" indent="-571500">
              <a:buFont typeface="Arial"/>
              <a:buChar char="•"/>
            </a:pPr>
            <a:endParaRPr lang="en-US" sz="1200" dirty="0"/>
          </a:p>
        </p:txBody>
      </p:sp>
      <p:pic>
        <p:nvPicPr>
          <p:cNvPr id="19" name="Picture 18"/>
          <p:cNvPicPr/>
          <p:nvPr/>
        </p:nvPicPr>
        <p:blipFill>
          <a:blip r:embed="rId5">
            <a:extLst>
              <a:ext uri="{28A0092B-C50C-407E-A947-70E740481C1C}">
                <a14:useLocalDpi xmlns:a14="http://schemas.microsoft.com/office/drawing/2010/main" val="0"/>
              </a:ext>
            </a:extLst>
          </a:blip>
          <a:stretch>
            <a:fillRect/>
          </a:stretch>
        </p:blipFill>
        <p:spPr>
          <a:xfrm>
            <a:off x="1060449" y="239588"/>
            <a:ext cx="7295153" cy="1867853"/>
          </a:xfrm>
          <a:prstGeom prst="rect">
            <a:avLst/>
          </a:prstGeom>
        </p:spPr>
      </p:pic>
      <p:sp>
        <p:nvSpPr>
          <p:cNvPr id="20" name="Rectangle 19"/>
          <p:cNvSpPr/>
          <p:nvPr/>
        </p:nvSpPr>
        <p:spPr>
          <a:xfrm>
            <a:off x="11931324" y="3482105"/>
            <a:ext cx="13204664" cy="16329896"/>
          </a:xfrm>
          <a:prstGeom prst="rect">
            <a:avLst/>
          </a:prstGeom>
          <a:noFill/>
          <a:ln w="76200" cmpd="sng">
            <a:solidFill>
              <a:srgbClr val="D7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Screen Shot 2017-08-11 at 3.51.4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05854" y="11666265"/>
            <a:ext cx="12941300" cy="3464670"/>
          </a:xfrm>
          <a:prstGeom prst="rect">
            <a:avLst/>
          </a:prstGeom>
        </p:spPr>
      </p:pic>
      <p:graphicFrame>
        <p:nvGraphicFramePr>
          <p:cNvPr id="23" name="Object 22"/>
          <p:cNvGraphicFramePr>
            <a:graphicFrameLocks noChangeAspect="1"/>
          </p:cNvGraphicFramePr>
          <p:nvPr>
            <p:extLst>
              <p:ext uri="{D42A27DB-BD31-4B8C-83A1-F6EECF244321}">
                <p14:modId xmlns:p14="http://schemas.microsoft.com/office/powerpoint/2010/main" val="2350709951"/>
              </p:ext>
            </p:extLst>
          </p:nvPr>
        </p:nvGraphicFramePr>
        <p:xfrm>
          <a:off x="40441563" y="3454400"/>
          <a:ext cx="10401300" cy="5364163"/>
        </p:xfrm>
        <a:graphic>
          <a:graphicData uri="http://schemas.openxmlformats.org/presentationml/2006/ole">
            <mc:AlternateContent xmlns:mc="http://schemas.openxmlformats.org/markup-compatibility/2006">
              <mc:Choice xmlns:v="urn:schemas-microsoft-com:vml" Requires="v">
                <p:oleObj spid="_x0000_s1069" name="Document" r:id="rId7" imgW="6083300" imgH="3136900" progId="Word.Document.12">
                  <p:embed/>
                </p:oleObj>
              </mc:Choice>
              <mc:Fallback>
                <p:oleObj name="Document" r:id="rId7" imgW="6083300" imgH="3136900" progId="Word.Document.12">
                  <p:embed/>
                  <p:pic>
                    <p:nvPicPr>
                      <p:cNvPr id="0" name=""/>
                      <p:cNvPicPr/>
                      <p:nvPr/>
                    </p:nvPicPr>
                    <p:blipFill>
                      <a:blip r:embed="rId8"/>
                      <a:stretch>
                        <a:fillRect/>
                      </a:stretch>
                    </p:blipFill>
                    <p:spPr>
                      <a:xfrm>
                        <a:off x="40441563" y="3454400"/>
                        <a:ext cx="10401300" cy="5364163"/>
                      </a:xfrm>
                      <a:prstGeom prst="rect">
                        <a:avLst/>
                      </a:prstGeom>
                    </p:spPr>
                  </p:pic>
                </p:oleObj>
              </mc:Fallback>
            </mc:AlternateContent>
          </a:graphicData>
        </a:graphic>
      </p:graphicFrame>
      <p:sp>
        <p:nvSpPr>
          <p:cNvPr id="24" name="Rectangle 23"/>
          <p:cNvSpPr/>
          <p:nvPr/>
        </p:nvSpPr>
        <p:spPr>
          <a:xfrm>
            <a:off x="40191486" y="3479034"/>
            <a:ext cx="10651377" cy="16329896"/>
          </a:xfrm>
          <a:prstGeom prst="rect">
            <a:avLst/>
          </a:prstGeom>
          <a:noFill/>
          <a:ln w="76200" cmpd="sng">
            <a:solidFill>
              <a:srgbClr val="D7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0441637" y="3596130"/>
            <a:ext cx="2789345" cy="830997"/>
          </a:xfrm>
          <a:prstGeom prst="rect">
            <a:avLst/>
          </a:prstGeom>
          <a:noFill/>
        </p:spPr>
        <p:txBody>
          <a:bodyPr wrap="none" rtlCol="0">
            <a:spAutoFit/>
          </a:bodyPr>
          <a:lstStyle/>
          <a:p>
            <a:r>
              <a:rPr lang="en-US" sz="4800" b="1" dirty="0" smtClean="0"/>
              <a:t>Outcomes</a:t>
            </a:r>
            <a:endParaRPr lang="en-US" sz="4800" b="1" dirty="0"/>
          </a:p>
        </p:txBody>
      </p:sp>
      <p:sp>
        <p:nvSpPr>
          <p:cNvPr id="26" name="TextBox 25"/>
          <p:cNvSpPr txBox="1"/>
          <p:nvPr/>
        </p:nvSpPr>
        <p:spPr>
          <a:xfrm>
            <a:off x="40836258" y="8840891"/>
            <a:ext cx="10198464" cy="461665"/>
          </a:xfrm>
          <a:prstGeom prst="rect">
            <a:avLst/>
          </a:prstGeom>
          <a:noFill/>
        </p:spPr>
        <p:txBody>
          <a:bodyPr wrap="square" rtlCol="0">
            <a:spAutoFit/>
          </a:bodyPr>
          <a:lstStyle/>
          <a:p>
            <a:r>
              <a:rPr lang="en-US" sz="2400" dirty="0"/>
              <a:t>Students </a:t>
            </a:r>
            <a:r>
              <a:rPr lang="en-US" sz="2400" dirty="0" smtClean="0"/>
              <a:t>completed an anonymous electronic </a:t>
            </a:r>
            <a:r>
              <a:rPr lang="en-US" sz="2400" dirty="0"/>
              <a:t>evaluation </a:t>
            </a:r>
            <a:r>
              <a:rPr lang="en-US" sz="2400" dirty="0" smtClean="0"/>
              <a:t>survey (n = 13) .</a:t>
            </a:r>
            <a:endParaRPr lang="en-US" sz="2400" dirty="0"/>
          </a:p>
        </p:txBody>
      </p:sp>
      <p:graphicFrame>
        <p:nvGraphicFramePr>
          <p:cNvPr id="27" name="Object 26"/>
          <p:cNvGraphicFramePr>
            <a:graphicFrameLocks noChangeAspect="1"/>
          </p:cNvGraphicFramePr>
          <p:nvPr>
            <p:extLst>
              <p:ext uri="{D42A27DB-BD31-4B8C-83A1-F6EECF244321}">
                <p14:modId xmlns:p14="http://schemas.microsoft.com/office/powerpoint/2010/main" val="33206446"/>
              </p:ext>
            </p:extLst>
          </p:nvPr>
        </p:nvGraphicFramePr>
        <p:xfrm>
          <a:off x="40588661" y="9861987"/>
          <a:ext cx="9828213" cy="9663113"/>
        </p:xfrm>
        <a:graphic>
          <a:graphicData uri="http://schemas.openxmlformats.org/presentationml/2006/ole">
            <mc:AlternateContent xmlns:mc="http://schemas.openxmlformats.org/markup-compatibility/2006">
              <mc:Choice xmlns:v="urn:schemas-microsoft-com:vml" Requires="v">
                <p:oleObj spid="_x0000_s1070" name="Document" r:id="rId9" imgW="6083300" imgH="5981700" progId="Word.Document.12">
                  <p:embed/>
                </p:oleObj>
              </mc:Choice>
              <mc:Fallback>
                <p:oleObj name="Document" r:id="rId9" imgW="6083300" imgH="5981700" progId="Word.Document.12">
                  <p:embed/>
                  <p:pic>
                    <p:nvPicPr>
                      <p:cNvPr id="0" name=""/>
                      <p:cNvPicPr/>
                      <p:nvPr/>
                    </p:nvPicPr>
                    <p:blipFill>
                      <a:blip r:embed="rId10"/>
                      <a:stretch>
                        <a:fillRect/>
                      </a:stretch>
                    </p:blipFill>
                    <p:spPr>
                      <a:xfrm>
                        <a:off x="40588661" y="9861987"/>
                        <a:ext cx="9828213" cy="9663113"/>
                      </a:xfrm>
                      <a:prstGeom prst="rect">
                        <a:avLst/>
                      </a:prstGeom>
                    </p:spPr>
                  </p:pic>
                </p:oleObj>
              </mc:Fallback>
            </mc:AlternateContent>
          </a:graphicData>
        </a:graphic>
      </p:graphicFrame>
      <p:sp>
        <p:nvSpPr>
          <p:cNvPr id="28" name="TextBox 27"/>
          <p:cNvSpPr txBox="1"/>
          <p:nvPr/>
        </p:nvSpPr>
        <p:spPr>
          <a:xfrm>
            <a:off x="26205854" y="3783092"/>
            <a:ext cx="12941300" cy="3416320"/>
          </a:xfrm>
          <a:prstGeom prst="rect">
            <a:avLst/>
          </a:prstGeom>
          <a:noFill/>
        </p:spPr>
        <p:txBody>
          <a:bodyPr wrap="square" rtlCol="0">
            <a:spAutoFit/>
          </a:bodyPr>
          <a:lstStyle/>
          <a:p>
            <a:r>
              <a:rPr lang="en-US" dirty="0" smtClean="0"/>
              <a:t>Pictures of students talking here</a:t>
            </a:r>
            <a:endParaRPr lang="en-US" dirty="0"/>
          </a:p>
        </p:txBody>
      </p:sp>
      <p:grpSp>
        <p:nvGrpSpPr>
          <p:cNvPr id="30" name="Group 29"/>
          <p:cNvGrpSpPr/>
          <p:nvPr/>
        </p:nvGrpSpPr>
        <p:grpSpPr>
          <a:xfrm>
            <a:off x="25714829" y="3671269"/>
            <a:ext cx="14284798" cy="3773599"/>
            <a:chOff x="25632683" y="3450774"/>
            <a:chExt cx="14284798" cy="3773599"/>
          </a:xfrm>
        </p:grpSpPr>
        <p:pic>
          <p:nvPicPr>
            <p:cNvPr id="2" name="Picture 1"/>
            <p:cNvPicPr>
              <a:picLocks noChangeAspect="1"/>
            </p:cNvPicPr>
            <p:nvPr/>
          </p:nvPicPr>
          <p:blipFill>
            <a:blip r:embed="rId11"/>
            <a:stretch>
              <a:fillRect/>
            </a:stretch>
          </p:blipFill>
          <p:spPr>
            <a:xfrm>
              <a:off x="25632683" y="3539265"/>
              <a:ext cx="3014120" cy="3685108"/>
            </a:xfrm>
            <a:prstGeom prst="rect">
              <a:avLst/>
            </a:prstGeom>
            <a:ln w="76200">
              <a:noFill/>
            </a:ln>
          </p:spPr>
        </p:pic>
        <p:pic>
          <p:nvPicPr>
            <p:cNvPr id="3" name="Picture 2"/>
            <p:cNvPicPr>
              <a:picLocks noChangeAspect="1"/>
            </p:cNvPicPr>
            <p:nvPr/>
          </p:nvPicPr>
          <p:blipFill>
            <a:blip r:embed="rId12"/>
            <a:stretch>
              <a:fillRect/>
            </a:stretch>
          </p:blipFill>
          <p:spPr>
            <a:xfrm>
              <a:off x="28565347" y="3450774"/>
              <a:ext cx="2862891" cy="3763575"/>
            </a:xfrm>
            <a:prstGeom prst="rect">
              <a:avLst/>
            </a:prstGeom>
            <a:ln w="76200">
              <a:noFill/>
            </a:ln>
            <a:effectLst>
              <a:softEdge rad="112500"/>
            </a:effectLst>
          </p:spPr>
        </p:pic>
        <p:pic>
          <p:nvPicPr>
            <p:cNvPr id="8" name="Picture 7"/>
            <p:cNvPicPr>
              <a:picLocks noChangeAspect="1"/>
            </p:cNvPicPr>
            <p:nvPr/>
          </p:nvPicPr>
          <p:blipFill>
            <a:blip r:embed="rId13"/>
            <a:stretch>
              <a:fillRect/>
            </a:stretch>
          </p:blipFill>
          <p:spPr>
            <a:xfrm>
              <a:off x="31297154" y="3579883"/>
              <a:ext cx="2724102" cy="3532667"/>
            </a:xfrm>
            <a:prstGeom prst="rect">
              <a:avLst/>
            </a:prstGeom>
            <a:ln w="76200">
              <a:noFill/>
            </a:ln>
          </p:spPr>
        </p:pic>
        <p:pic>
          <p:nvPicPr>
            <p:cNvPr id="9" name="Picture 8"/>
            <p:cNvPicPr>
              <a:picLocks noChangeAspect="1"/>
            </p:cNvPicPr>
            <p:nvPr/>
          </p:nvPicPr>
          <p:blipFill>
            <a:blip r:embed="rId14"/>
            <a:stretch>
              <a:fillRect/>
            </a:stretch>
          </p:blipFill>
          <p:spPr>
            <a:xfrm>
              <a:off x="34021256" y="3550386"/>
              <a:ext cx="2685909" cy="3562164"/>
            </a:xfrm>
            <a:prstGeom prst="rect">
              <a:avLst/>
            </a:prstGeom>
            <a:ln w="76200">
              <a:noFill/>
            </a:ln>
          </p:spPr>
        </p:pic>
        <p:pic>
          <p:nvPicPr>
            <p:cNvPr id="11" name="Picture 10"/>
            <p:cNvPicPr>
              <a:picLocks noChangeAspect="1"/>
            </p:cNvPicPr>
            <p:nvPr/>
          </p:nvPicPr>
          <p:blipFill>
            <a:blip r:embed="rId15"/>
            <a:stretch>
              <a:fillRect/>
            </a:stretch>
          </p:blipFill>
          <p:spPr>
            <a:xfrm>
              <a:off x="36614275" y="3543880"/>
              <a:ext cx="3303206" cy="3567041"/>
            </a:xfrm>
            <a:prstGeom prst="rect">
              <a:avLst/>
            </a:prstGeom>
            <a:ln w="76200">
              <a:noFill/>
            </a:ln>
          </p:spPr>
        </p:pic>
      </p:grpSp>
    </p:spTree>
    <p:extLst>
      <p:ext uri="{BB962C8B-B14F-4D97-AF65-F5344CB8AC3E}">
        <p14:creationId xmlns:p14="http://schemas.microsoft.com/office/powerpoint/2010/main" val="2541707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374</TotalTime>
  <Words>491</Words>
  <Application>Microsoft Office PowerPoint</Application>
  <PresentationFormat>Custom</PresentationFormat>
  <Paragraphs>45</Paragraphs>
  <Slides>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Calibri</vt:lpstr>
      <vt:lpstr>Office Theme</vt:lpstr>
      <vt:lpstr>Document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Alder</dc:creator>
  <cp:lastModifiedBy>Dr. Ponzio</cp:lastModifiedBy>
  <cp:revision>26</cp:revision>
  <dcterms:created xsi:type="dcterms:W3CDTF">2017-08-11T15:43:48Z</dcterms:created>
  <dcterms:modified xsi:type="dcterms:W3CDTF">2017-08-12T14:18:11Z</dcterms:modified>
</cp:coreProperties>
</file>